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1" r:id="rId3"/>
    <p:sldId id="256" r:id="rId4"/>
    <p:sldId id="257" r:id="rId5"/>
    <p:sldId id="258" r:id="rId6"/>
    <p:sldId id="263" r:id="rId7"/>
    <p:sldId id="265" r:id="rId8"/>
    <p:sldId id="266" r:id="rId9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AE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4" autoAdjust="0"/>
    <p:restoredTop sz="94660"/>
  </p:normalViewPr>
  <p:slideViewPr>
    <p:cSldViewPr snapToGrid="0">
      <p:cViewPr>
        <p:scale>
          <a:sx n="92" d="100"/>
          <a:sy n="92" d="100"/>
        </p:scale>
        <p:origin x="1296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81A257-1623-4EA7-9174-ED1D775619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CEC7904E-F0A4-4076-AF85-40871987C2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AA5F06F-51AA-499C-98A4-58D6E2EA1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A7118-AA86-4F57-A5E9-A93EF89CFEFD}" type="datetimeFigureOut">
              <a:rPr lang="da-DK" smtClean="0"/>
              <a:t>05.06.2020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7881E69-6179-4433-8F2C-7F5460E48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DA0B12AF-4E06-4BB9-B37D-60A6F14F4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973AD-8C26-4F0E-B4E0-EB27EE58F23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91070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CFA25A-8BB1-487B-ABFD-EE6A6645D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277265D1-99CB-44CB-9042-A8F11162E9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8EEAA46F-D43E-410F-BEAA-350A6655F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A7118-AA86-4F57-A5E9-A93EF89CFEFD}" type="datetimeFigureOut">
              <a:rPr lang="da-DK" smtClean="0"/>
              <a:t>05.06.2020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1802A57-6181-4060-A18A-56FF4987C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758AE36-65AA-498D-B8A2-078CE30D8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973AD-8C26-4F0E-B4E0-EB27EE58F23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66577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784EC4A3-74D8-4A5C-BE0D-FE2797F7D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87869E57-CAEC-48DA-A072-A7828FB559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4448330-83E2-49A5-A89A-811CE32A4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A7118-AA86-4F57-A5E9-A93EF89CFEFD}" type="datetimeFigureOut">
              <a:rPr lang="da-DK" smtClean="0"/>
              <a:t>05.06.2020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AB4227F1-BA2D-4D83-9938-87F61523A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9932BA3-6964-424D-97F2-06CA10789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973AD-8C26-4F0E-B4E0-EB27EE58F23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93302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D64A17-0F23-45C6-B7FB-128510E43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24B517D-108B-4E31-B935-93D365048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DA7A6420-83AD-40C5-A42F-17A246B24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A7118-AA86-4F57-A5E9-A93EF89CFEFD}" type="datetimeFigureOut">
              <a:rPr lang="da-DK" smtClean="0"/>
              <a:t>05.06.2020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A1F339C-928C-469A-BE36-61E7A6E03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DA13CDE-1E69-4DEA-AE49-E1658BE28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973AD-8C26-4F0E-B4E0-EB27EE58F23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78093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9B8FF6-A920-4D71-8D0E-77F5D33D4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43296FE0-CFC7-4E86-824A-E5853F73CD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E2F83B8-481F-4FB2-AB31-C05A1D01E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A7118-AA86-4F57-A5E9-A93EF89CFEFD}" type="datetimeFigureOut">
              <a:rPr lang="da-DK" smtClean="0"/>
              <a:t>05.06.2020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2C8F36D7-7E8B-4960-A0DA-473F2334A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7EBF4F3-E2CB-419D-B47A-46FF5BB4E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973AD-8C26-4F0E-B4E0-EB27EE58F23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74777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0EE84B-BF31-44CF-B09C-975752755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459E340-B243-426F-B9F2-69C579C81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9F010B47-F511-4360-8FD6-491A0A300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92C06EE5-5A7A-4708-B10D-7FCEE3485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A7118-AA86-4F57-A5E9-A93EF89CFEFD}" type="datetimeFigureOut">
              <a:rPr lang="da-DK" smtClean="0"/>
              <a:t>05.06.2020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2E9914B4-0287-4ADF-9801-75B2C0A0C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EE0475F5-3D3A-4C32-9BFA-26C7A4A86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973AD-8C26-4F0E-B4E0-EB27EE58F23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41987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69E6F3-AD36-4364-85A8-CCD2B40A9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B0E35CB7-7976-4ECC-A831-531466466F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5462FDA0-DFF9-4388-BA4F-85DC04ABFD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722C4ACC-C058-44AC-8314-1FE23733FD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C1449356-BA33-48EC-BA12-605E3866E6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5AF24DFF-BD7D-4682-B4FB-1105C914A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A7118-AA86-4F57-A5E9-A93EF89CFEFD}" type="datetimeFigureOut">
              <a:rPr lang="da-DK" smtClean="0"/>
              <a:t>05.06.2020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7222CFAD-012D-489F-952E-F92343FEB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D7378AF7-B724-41BE-BC06-2AA27C1C4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973AD-8C26-4F0E-B4E0-EB27EE58F23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010530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FFB3FA-A8D0-48A9-B3E4-4F4A6B8EB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7DEBEE01-E0E9-4B7C-B809-06AEBF2B0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A7118-AA86-4F57-A5E9-A93EF89CFEFD}" type="datetimeFigureOut">
              <a:rPr lang="da-DK" smtClean="0"/>
              <a:t>05.06.2020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C336341F-8E7A-45F1-9FDD-DEA031C47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9041A087-10B7-4E5B-AB2B-E5CA60E9B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973AD-8C26-4F0E-B4E0-EB27EE58F23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26558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A86DD114-AE38-4F1A-AD82-561280BC6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A7118-AA86-4F57-A5E9-A93EF89CFEFD}" type="datetimeFigureOut">
              <a:rPr lang="da-DK" smtClean="0"/>
              <a:t>05.06.2020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2A57E938-37E5-4F84-9B33-B5DD5370D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5C4D8102-1564-4E80-94D3-E053A5741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973AD-8C26-4F0E-B4E0-EB27EE58F23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27622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610907-EF88-4003-AC92-03672845F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BC00EAF-FCA2-40A5-BD6A-6B66AF2D8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E335B9AC-F7D1-4764-BE19-BA21A3B9C5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C0373BCC-4D6C-475D-AB9A-1BA33EDB9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A7118-AA86-4F57-A5E9-A93EF89CFEFD}" type="datetimeFigureOut">
              <a:rPr lang="da-DK" smtClean="0"/>
              <a:t>05.06.2020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2DC4383F-51BE-4D09-9DF5-D100406D0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B11947CD-2C91-47DA-9797-5DA62C0C5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973AD-8C26-4F0E-B4E0-EB27EE58F23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04462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F4C813-169D-4E33-9D95-04DF6CFE0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DED33B36-3D48-43DE-B917-6BA9A194A1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D476EB38-F07E-4C00-8C0E-19B88FC06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F6C9186D-C72E-41D5-871D-C6AA24ECE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A7118-AA86-4F57-A5E9-A93EF89CFEFD}" type="datetimeFigureOut">
              <a:rPr lang="da-DK" smtClean="0"/>
              <a:t>05.06.2020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894E5DB9-634C-46FB-AF5D-5714FEE7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4B98B2C6-5962-482F-93BE-ECCC3F391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973AD-8C26-4F0E-B4E0-EB27EE58F23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58774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6E6A4E77-DB86-4454-B416-02EE0749D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77CB45CE-69DB-4997-A4A2-41A4898B65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1740FB7-6C16-4A2B-BD39-69886A3CC1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BA7118-AA86-4F57-A5E9-A93EF89CFEFD}" type="datetimeFigureOut">
              <a:rPr lang="da-DK" smtClean="0"/>
              <a:t>05.06.2020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EB1A5F93-E614-4833-A4D7-C52E6620AF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D8BF3EE-5579-445D-A061-A2099CC376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973AD-8C26-4F0E-B4E0-EB27EE58F23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70473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lede 8" descr="Et billede, der indeholder bord&#10;&#10;Automatisk genereret beskrivelse">
            <a:extLst>
              <a:ext uri="{FF2B5EF4-FFF2-40B4-BE49-F238E27FC236}">
                <a16:creationId xmlns:a16="http://schemas.microsoft.com/office/drawing/2014/main" id="{43E84395-83D7-438F-B60D-1F288F416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4"/>
            <a:ext cx="12192000" cy="6854252"/>
          </a:xfrm>
          <a:prstGeom prst="rect">
            <a:avLst/>
          </a:prstGeom>
        </p:spPr>
      </p:pic>
      <p:pic>
        <p:nvPicPr>
          <p:cNvPr id="11" name="Billede 10" descr="Et billede, der indeholder tegning&#10;&#10;Automatisk genereret beskrivelse">
            <a:extLst>
              <a:ext uri="{FF2B5EF4-FFF2-40B4-BE49-F238E27FC236}">
                <a16:creationId xmlns:a16="http://schemas.microsoft.com/office/drawing/2014/main" id="{EB3E5E15-7E2A-4D5B-99EB-0FB4AD37D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414" y="-442422"/>
            <a:ext cx="4959806" cy="2857370"/>
          </a:xfrm>
          <a:prstGeom prst="rect">
            <a:avLst/>
          </a:prstGeom>
        </p:spPr>
      </p:pic>
      <p:sp>
        <p:nvSpPr>
          <p:cNvPr id="17" name="Afrundet rektangel 16">
            <a:extLst>
              <a:ext uri="{FF2B5EF4-FFF2-40B4-BE49-F238E27FC236}">
                <a16:creationId xmlns:a16="http://schemas.microsoft.com/office/drawing/2014/main" id="{04D619DC-7391-0344-9716-F42E608F6990}"/>
              </a:ext>
            </a:extLst>
          </p:cNvPr>
          <p:cNvSpPr/>
          <p:nvPr/>
        </p:nvSpPr>
        <p:spPr>
          <a:xfrm>
            <a:off x="8425686" y="5730000"/>
            <a:ext cx="3375660" cy="78867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5" name="Afrundet rektangel 4">
            <a:extLst>
              <a:ext uri="{FF2B5EF4-FFF2-40B4-BE49-F238E27FC236}">
                <a16:creationId xmlns:a16="http://schemas.microsoft.com/office/drawing/2014/main" id="{C2046B5A-F7A4-074F-801A-36164ACC3FFC}"/>
              </a:ext>
            </a:extLst>
          </p:cNvPr>
          <p:cNvSpPr/>
          <p:nvPr/>
        </p:nvSpPr>
        <p:spPr>
          <a:xfrm>
            <a:off x="663731" y="5730000"/>
            <a:ext cx="2926080" cy="78867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6" name="Afrundet rektangel 15">
            <a:extLst>
              <a:ext uri="{FF2B5EF4-FFF2-40B4-BE49-F238E27FC236}">
                <a16:creationId xmlns:a16="http://schemas.microsoft.com/office/drawing/2014/main" id="{D118B2D7-C794-D745-88C0-F8128732C1CC}"/>
              </a:ext>
            </a:extLst>
          </p:cNvPr>
          <p:cNvSpPr/>
          <p:nvPr/>
        </p:nvSpPr>
        <p:spPr>
          <a:xfrm>
            <a:off x="4567644" y="5730000"/>
            <a:ext cx="2926080" cy="78867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cxnSp>
        <p:nvCxnSpPr>
          <p:cNvPr id="20" name="Lige pilforbindelse 19">
            <a:extLst>
              <a:ext uri="{FF2B5EF4-FFF2-40B4-BE49-F238E27FC236}">
                <a16:creationId xmlns:a16="http://schemas.microsoft.com/office/drawing/2014/main" id="{B231F984-E6A3-5A41-B706-C877BF96B803}"/>
              </a:ext>
            </a:extLst>
          </p:cNvPr>
          <p:cNvCxnSpPr/>
          <p:nvPr/>
        </p:nvCxnSpPr>
        <p:spPr>
          <a:xfrm>
            <a:off x="2172642" y="4768981"/>
            <a:ext cx="0" cy="939800"/>
          </a:xfrm>
          <a:prstGeom prst="straightConnector1">
            <a:avLst/>
          </a:prstGeom>
          <a:ln w="508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kstfelt 11">
            <a:extLst>
              <a:ext uri="{FF2B5EF4-FFF2-40B4-BE49-F238E27FC236}">
                <a16:creationId xmlns:a16="http://schemas.microsoft.com/office/drawing/2014/main" id="{F3342D36-5545-574D-95ED-04B431973C70}"/>
              </a:ext>
            </a:extLst>
          </p:cNvPr>
          <p:cNvSpPr txBox="1"/>
          <p:nvPr/>
        </p:nvSpPr>
        <p:spPr>
          <a:xfrm>
            <a:off x="5135203" y="5928322"/>
            <a:ext cx="1921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Forbedringer</a:t>
            </a:r>
          </a:p>
        </p:txBody>
      </p:sp>
      <p:cxnSp>
        <p:nvCxnSpPr>
          <p:cNvPr id="21" name="Lige pilforbindelse 20">
            <a:extLst>
              <a:ext uri="{FF2B5EF4-FFF2-40B4-BE49-F238E27FC236}">
                <a16:creationId xmlns:a16="http://schemas.microsoft.com/office/drawing/2014/main" id="{0B5E517E-46BD-9D4A-984E-D4F804FA443D}"/>
              </a:ext>
            </a:extLst>
          </p:cNvPr>
          <p:cNvCxnSpPr/>
          <p:nvPr/>
        </p:nvCxnSpPr>
        <p:spPr>
          <a:xfrm>
            <a:off x="6035757" y="4736323"/>
            <a:ext cx="0" cy="939800"/>
          </a:xfrm>
          <a:prstGeom prst="straightConnector1">
            <a:avLst/>
          </a:prstGeom>
          <a:ln w="50800">
            <a:solidFill>
              <a:schemeClr val="accent2">
                <a:alpha val="5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kstfelt 13">
            <a:extLst>
              <a:ext uri="{FF2B5EF4-FFF2-40B4-BE49-F238E27FC236}">
                <a16:creationId xmlns:a16="http://schemas.microsoft.com/office/drawing/2014/main" id="{52A27AF4-04CA-754E-833C-5990905175B5}"/>
              </a:ext>
            </a:extLst>
          </p:cNvPr>
          <p:cNvSpPr txBox="1"/>
          <p:nvPr/>
        </p:nvSpPr>
        <p:spPr>
          <a:xfrm>
            <a:off x="8423494" y="5907098"/>
            <a:ext cx="3375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Kommunikations strategi</a:t>
            </a:r>
          </a:p>
        </p:txBody>
      </p:sp>
      <p:cxnSp>
        <p:nvCxnSpPr>
          <p:cNvPr id="22" name="Lige pilforbindelse 21">
            <a:extLst>
              <a:ext uri="{FF2B5EF4-FFF2-40B4-BE49-F238E27FC236}">
                <a16:creationId xmlns:a16="http://schemas.microsoft.com/office/drawing/2014/main" id="{F14E1863-5BE1-A244-9AEB-CB5C4695472A}"/>
              </a:ext>
            </a:extLst>
          </p:cNvPr>
          <p:cNvCxnSpPr/>
          <p:nvPr/>
        </p:nvCxnSpPr>
        <p:spPr>
          <a:xfrm>
            <a:off x="10111324" y="4736323"/>
            <a:ext cx="0" cy="939800"/>
          </a:xfrm>
          <a:prstGeom prst="straightConnector1">
            <a:avLst/>
          </a:prstGeom>
          <a:ln w="50800">
            <a:solidFill>
              <a:schemeClr val="accent2">
                <a:alpha val="5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Tekstfelt 3">
            <a:extLst>
              <a:ext uri="{FF2B5EF4-FFF2-40B4-BE49-F238E27FC236}">
                <a16:creationId xmlns:a16="http://schemas.microsoft.com/office/drawing/2014/main" id="{754C63C8-125C-824D-9F06-EBF0419CC58D}"/>
              </a:ext>
            </a:extLst>
          </p:cNvPr>
          <p:cNvSpPr txBox="1"/>
          <p:nvPr/>
        </p:nvSpPr>
        <p:spPr>
          <a:xfrm>
            <a:off x="803982" y="5906047"/>
            <a:ext cx="2735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Projekt planlægning</a:t>
            </a:r>
          </a:p>
        </p:txBody>
      </p:sp>
      <p:pic>
        <p:nvPicPr>
          <p:cNvPr id="24" name="Billede 23" descr="Et billede, der indeholder person, indendørs, bord, sidder&#10;&#10;Automatisk genereret beskrivelse">
            <a:extLst>
              <a:ext uri="{FF2B5EF4-FFF2-40B4-BE49-F238E27FC236}">
                <a16:creationId xmlns:a16="http://schemas.microsoft.com/office/drawing/2014/main" id="{E3460E99-0835-C342-8A1C-8A5DA675CE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0" r="37925" b="22964"/>
          <a:stretch/>
        </p:blipFill>
        <p:spPr>
          <a:xfrm>
            <a:off x="9479286" y="2916041"/>
            <a:ext cx="1264075" cy="18432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6" name="Billede 25" descr="Et billede, der indeholder beklædning, hårstykke, kvinde&#10;&#10;Automatisk genereret beskrivelse">
            <a:extLst>
              <a:ext uri="{FF2B5EF4-FFF2-40B4-BE49-F238E27FC236}">
                <a16:creationId xmlns:a16="http://schemas.microsoft.com/office/drawing/2014/main" id="{C53124C7-4BAA-114F-A5E7-1AB2D561D44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018" y="2918268"/>
            <a:ext cx="1619394" cy="18511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8" name="Billede 27" descr="Et billede, der indeholder person, udendørs, mand, stående&#10;&#10;Automatisk genereret beskrivelse">
            <a:extLst>
              <a:ext uri="{FF2B5EF4-FFF2-40B4-BE49-F238E27FC236}">
                <a16:creationId xmlns:a16="http://schemas.microsoft.com/office/drawing/2014/main" id="{67A611BD-F35A-7545-9555-E98FD8BBAD9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718" y="2940726"/>
            <a:ext cx="1619393" cy="18432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9" name="Tekstfelt 28">
            <a:extLst>
              <a:ext uri="{FF2B5EF4-FFF2-40B4-BE49-F238E27FC236}">
                <a16:creationId xmlns:a16="http://schemas.microsoft.com/office/drawing/2014/main" id="{1D5139B3-DED1-4E43-89BF-09786AE2C974}"/>
              </a:ext>
            </a:extLst>
          </p:cNvPr>
          <p:cNvSpPr txBox="1"/>
          <p:nvPr/>
        </p:nvSpPr>
        <p:spPr>
          <a:xfrm>
            <a:off x="5456130" y="2479936"/>
            <a:ext cx="1154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Pernille</a:t>
            </a:r>
          </a:p>
        </p:txBody>
      </p:sp>
      <p:sp>
        <p:nvSpPr>
          <p:cNvPr id="30" name="Tekstfelt 29">
            <a:extLst>
              <a:ext uri="{FF2B5EF4-FFF2-40B4-BE49-F238E27FC236}">
                <a16:creationId xmlns:a16="http://schemas.microsoft.com/office/drawing/2014/main" id="{5B747B3F-27BE-9F4C-A66A-954582000A02}"/>
              </a:ext>
            </a:extLst>
          </p:cNvPr>
          <p:cNvSpPr txBox="1"/>
          <p:nvPr/>
        </p:nvSpPr>
        <p:spPr>
          <a:xfrm>
            <a:off x="9611827" y="2479588"/>
            <a:ext cx="998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Louise</a:t>
            </a:r>
          </a:p>
        </p:txBody>
      </p:sp>
      <p:sp>
        <p:nvSpPr>
          <p:cNvPr id="31" name="Tekstfelt 30">
            <a:extLst>
              <a:ext uri="{FF2B5EF4-FFF2-40B4-BE49-F238E27FC236}">
                <a16:creationId xmlns:a16="http://schemas.microsoft.com/office/drawing/2014/main" id="{E86E29B0-60DB-2145-9485-EFB2CC39667B}"/>
              </a:ext>
            </a:extLst>
          </p:cNvPr>
          <p:cNvSpPr txBox="1"/>
          <p:nvPr/>
        </p:nvSpPr>
        <p:spPr>
          <a:xfrm>
            <a:off x="1517436" y="2384170"/>
            <a:ext cx="1308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Markus</a:t>
            </a:r>
            <a:endParaRPr lang="da-DK" sz="2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939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lede 8" descr="Et billede, der indeholder bord&#10;&#10;Automatisk genereret beskrivelse">
            <a:extLst>
              <a:ext uri="{FF2B5EF4-FFF2-40B4-BE49-F238E27FC236}">
                <a16:creationId xmlns:a16="http://schemas.microsoft.com/office/drawing/2014/main" id="{43E84395-83D7-438F-B60D-1F288F416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4"/>
            <a:ext cx="12192000" cy="6854252"/>
          </a:xfrm>
          <a:prstGeom prst="rect">
            <a:avLst/>
          </a:prstGeom>
        </p:spPr>
      </p:pic>
      <p:pic>
        <p:nvPicPr>
          <p:cNvPr id="11" name="Billede 10" descr="Et billede, der indeholder tegning&#10;&#10;Automatisk genereret beskrivelse">
            <a:extLst>
              <a:ext uri="{FF2B5EF4-FFF2-40B4-BE49-F238E27FC236}">
                <a16:creationId xmlns:a16="http://schemas.microsoft.com/office/drawing/2014/main" id="{EB3E5E15-7E2A-4D5B-99EB-0FB4AD37D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414" y="-442422"/>
            <a:ext cx="4959806" cy="2857370"/>
          </a:xfrm>
          <a:prstGeom prst="rect">
            <a:avLst/>
          </a:prstGeom>
        </p:spPr>
      </p:pic>
      <p:sp>
        <p:nvSpPr>
          <p:cNvPr id="17" name="Afrundet rektangel 16">
            <a:extLst>
              <a:ext uri="{FF2B5EF4-FFF2-40B4-BE49-F238E27FC236}">
                <a16:creationId xmlns:a16="http://schemas.microsoft.com/office/drawing/2014/main" id="{04D619DC-7391-0344-9716-F42E608F6990}"/>
              </a:ext>
            </a:extLst>
          </p:cNvPr>
          <p:cNvSpPr/>
          <p:nvPr/>
        </p:nvSpPr>
        <p:spPr>
          <a:xfrm>
            <a:off x="8425686" y="5730000"/>
            <a:ext cx="3375660" cy="78867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5" name="Afrundet rektangel 4">
            <a:extLst>
              <a:ext uri="{FF2B5EF4-FFF2-40B4-BE49-F238E27FC236}">
                <a16:creationId xmlns:a16="http://schemas.microsoft.com/office/drawing/2014/main" id="{C2046B5A-F7A4-074F-801A-36164ACC3FFC}"/>
              </a:ext>
            </a:extLst>
          </p:cNvPr>
          <p:cNvSpPr/>
          <p:nvPr/>
        </p:nvSpPr>
        <p:spPr>
          <a:xfrm>
            <a:off x="663731" y="5730000"/>
            <a:ext cx="2926080" cy="78867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6" name="Afrundet rektangel 15">
            <a:extLst>
              <a:ext uri="{FF2B5EF4-FFF2-40B4-BE49-F238E27FC236}">
                <a16:creationId xmlns:a16="http://schemas.microsoft.com/office/drawing/2014/main" id="{D118B2D7-C794-D745-88C0-F8128732C1CC}"/>
              </a:ext>
            </a:extLst>
          </p:cNvPr>
          <p:cNvSpPr/>
          <p:nvPr/>
        </p:nvSpPr>
        <p:spPr>
          <a:xfrm>
            <a:off x="4567644" y="5730000"/>
            <a:ext cx="2926080" cy="78867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cxnSp>
        <p:nvCxnSpPr>
          <p:cNvPr id="20" name="Lige pilforbindelse 19">
            <a:extLst>
              <a:ext uri="{FF2B5EF4-FFF2-40B4-BE49-F238E27FC236}">
                <a16:creationId xmlns:a16="http://schemas.microsoft.com/office/drawing/2014/main" id="{B231F984-E6A3-5A41-B706-C877BF96B803}"/>
              </a:ext>
            </a:extLst>
          </p:cNvPr>
          <p:cNvCxnSpPr/>
          <p:nvPr/>
        </p:nvCxnSpPr>
        <p:spPr>
          <a:xfrm>
            <a:off x="2172642" y="4768981"/>
            <a:ext cx="0" cy="939800"/>
          </a:xfrm>
          <a:prstGeom prst="straightConnector1">
            <a:avLst/>
          </a:prstGeom>
          <a:ln w="50800">
            <a:solidFill>
              <a:schemeClr val="accent2">
                <a:alpha val="5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kstfelt 11">
            <a:extLst>
              <a:ext uri="{FF2B5EF4-FFF2-40B4-BE49-F238E27FC236}">
                <a16:creationId xmlns:a16="http://schemas.microsoft.com/office/drawing/2014/main" id="{F3342D36-5545-574D-95ED-04B431973C70}"/>
              </a:ext>
            </a:extLst>
          </p:cNvPr>
          <p:cNvSpPr txBox="1"/>
          <p:nvPr/>
        </p:nvSpPr>
        <p:spPr>
          <a:xfrm>
            <a:off x="5069887" y="5906047"/>
            <a:ext cx="1921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Forbedringer</a:t>
            </a:r>
          </a:p>
        </p:txBody>
      </p:sp>
      <p:cxnSp>
        <p:nvCxnSpPr>
          <p:cNvPr id="21" name="Lige pilforbindelse 20">
            <a:extLst>
              <a:ext uri="{FF2B5EF4-FFF2-40B4-BE49-F238E27FC236}">
                <a16:creationId xmlns:a16="http://schemas.microsoft.com/office/drawing/2014/main" id="{0B5E517E-46BD-9D4A-984E-D4F804FA443D}"/>
              </a:ext>
            </a:extLst>
          </p:cNvPr>
          <p:cNvCxnSpPr/>
          <p:nvPr/>
        </p:nvCxnSpPr>
        <p:spPr>
          <a:xfrm>
            <a:off x="6035757" y="4736323"/>
            <a:ext cx="0" cy="939800"/>
          </a:xfrm>
          <a:prstGeom prst="straightConnector1">
            <a:avLst/>
          </a:prstGeom>
          <a:ln w="508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kstfelt 13">
            <a:extLst>
              <a:ext uri="{FF2B5EF4-FFF2-40B4-BE49-F238E27FC236}">
                <a16:creationId xmlns:a16="http://schemas.microsoft.com/office/drawing/2014/main" id="{52A27AF4-04CA-754E-833C-5990905175B5}"/>
              </a:ext>
            </a:extLst>
          </p:cNvPr>
          <p:cNvSpPr txBox="1"/>
          <p:nvPr/>
        </p:nvSpPr>
        <p:spPr>
          <a:xfrm>
            <a:off x="8439823" y="5928323"/>
            <a:ext cx="3375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Kommunikations strategi</a:t>
            </a:r>
          </a:p>
        </p:txBody>
      </p:sp>
      <p:cxnSp>
        <p:nvCxnSpPr>
          <p:cNvPr id="22" name="Lige pilforbindelse 21">
            <a:extLst>
              <a:ext uri="{FF2B5EF4-FFF2-40B4-BE49-F238E27FC236}">
                <a16:creationId xmlns:a16="http://schemas.microsoft.com/office/drawing/2014/main" id="{F14E1863-5BE1-A244-9AEB-CB5C4695472A}"/>
              </a:ext>
            </a:extLst>
          </p:cNvPr>
          <p:cNvCxnSpPr/>
          <p:nvPr/>
        </p:nvCxnSpPr>
        <p:spPr>
          <a:xfrm>
            <a:off x="10111324" y="4736323"/>
            <a:ext cx="0" cy="939800"/>
          </a:xfrm>
          <a:prstGeom prst="straightConnector1">
            <a:avLst/>
          </a:prstGeom>
          <a:ln w="50800">
            <a:solidFill>
              <a:schemeClr val="accent2">
                <a:alpha val="5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Tekstfelt 3">
            <a:extLst>
              <a:ext uri="{FF2B5EF4-FFF2-40B4-BE49-F238E27FC236}">
                <a16:creationId xmlns:a16="http://schemas.microsoft.com/office/drawing/2014/main" id="{754C63C8-125C-824D-9F06-EBF0419CC58D}"/>
              </a:ext>
            </a:extLst>
          </p:cNvPr>
          <p:cNvSpPr txBox="1"/>
          <p:nvPr/>
        </p:nvSpPr>
        <p:spPr>
          <a:xfrm>
            <a:off x="709602" y="5906047"/>
            <a:ext cx="2926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Projekt planlægning</a:t>
            </a:r>
          </a:p>
        </p:txBody>
      </p:sp>
      <p:pic>
        <p:nvPicPr>
          <p:cNvPr id="24" name="Billede 23" descr="Et billede, der indeholder person, indendørs, bord, sidder&#10;&#10;Automatisk genereret beskrivelse">
            <a:extLst>
              <a:ext uri="{FF2B5EF4-FFF2-40B4-BE49-F238E27FC236}">
                <a16:creationId xmlns:a16="http://schemas.microsoft.com/office/drawing/2014/main" id="{E3460E99-0835-C342-8A1C-8A5DA675CE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0" r="37925" b="22964"/>
          <a:stretch/>
        </p:blipFill>
        <p:spPr>
          <a:xfrm>
            <a:off x="9410489" y="2901939"/>
            <a:ext cx="1264075" cy="18432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6" name="Billede 25" descr="Et billede, der indeholder beklædning, hårstykke, kvinde&#10;&#10;Automatisk genereret beskrivelse">
            <a:extLst>
              <a:ext uri="{FF2B5EF4-FFF2-40B4-BE49-F238E27FC236}">
                <a16:creationId xmlns:a16="http://schemas.microsoft.com/office/drawing/2014/main" id="{C53124C7-4BAA-114F-A5E7-1AB2D561D44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018" y="2901939"/>
            <a:ext cx="1619394" cy="18511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8" name="Billede 27" descr="Et billede, der indeholder person, udendørs, mand, stående&#10;&#10;Automatisk genereret beskrivelse">
            <a:extLst>
              <a:ext uri="{FF2B5EF4-FFF2-40B4-BE49-F238E27FC236}">
                <a16:creationId xmlns:a16="http://schemas.microsoft.com/office/drawing/2014/main" id="{67A611BD-F35A-7545-9555-E98FD8BBAD9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718" y="2940726"/>
            <a:ext cx="1619393" cy="18432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9" name="Tekstfelt 28">
            <a:extLst>
              <a:ext uri="{FF2B5EF4-FFF2-40B4-BE49-F238E27FC236}">
                <a16:creationId xmlns:a16="http://schemas.microsoft.com/office/drawing/2014/main" id="{1D5139B3-DED1-4E43-89BF-09786AE2C974}"/>
              </a:ext>
            </a:extLst>
          </p:cNvPr>
          <p:cNvSpPr txBox="1"/>
          <p:nvPr/>
        </p:nvSpPr>
        <p:spPr>
          <a:xfrm>
            <a:off x="5505755" y="2414948"/>
            <a:ext cx="1317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Pernille</a:t>
            </a:r>
            <a:endParaRPr lang="da-DK" sz="2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Tekstfelt 29">
            <a:extLst>
              <a:ext uri="{FF2B5EF4-FFF2-40B4-BE49-F238E27FC236}">
                <a16:creationId xmlns:a16="http://schemas.microsoft.com/office/drawing/2014/main" id="{5B747B3F-27BE-9F4C-A66A-954582000A02}"/>
              </a:ext>
            </a:extLst>
          </p:cNvPr>
          <p:cNvSpPr txBox="1"/>
          <p:nvPr/>
        </p:nvSpPr>
        <p:spPr>
          <a:xfrm>
            <a:off x="9560831" y="2384170"/>
            <a:ext cx="998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Louise</a:t>
            </a:r>
          </a:p>
        </p:txBody>
      </p:sp>
      <p:sp>
        <p:nvSpPr>
          <p:cNvPr id="31" name="Tekstfelt 30">
            <a:extLst>
              <a:ext uri="{FF2B5EF4-FFF2-40B4-BE49-F238E27FC236}">
                <a16:creationId xmlns:a16="http://schemas.microsoft.com/office/drawing/2014/main" id="{E86E29B0-60DB-2145-9485-EFB2CC39667B}"/>
              </a:ext>
            </a:extLst>
          </p:cNvPr>
          <p:cNvSpPr txBox="1"/>
          <p:nvPr/>
        </p:nvSpPr>
        <p:spPr>
          <a:xfrm>
            <a:off x="1553024" y="2418958"/>
            <a:ext cx="1147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Markus</a:t>
            </a:r>
          </a:p>
        </p:txBody>
      </p:sp>
    </p:spTree>
    <p:extLst>
      <p:ext uri="{BB962C8B-B14F-4D97-AF65-F5344CB8AC3E}">
        <p14:creationId xmlns:p14="http://schemas.microsoft.com/office/powerpoint/2010/main" val="2144890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lede 8" descr="Et billede, der indeholder bord&#10;&#10;Automatisk genereret beskrivelse">
            <a:extLst>
              <a:ext uri="{FF2B5EF4-FFF2-40B4-BE49-F238E27FC236}">
                <a16:creationId xmlns:a16="http://schemas.microsoft.com/office/drawing/2014/main" id="{43E84395-83D7-438F-B60D-1F288F416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4"/>
            <a:ext cx="12192000" cy="6854252"/>
          </a:xfrm>
          <a:prstGeom prst="rect">
            <a:avLst/>
          </a:prstGeom>
        </p:spPr>
      </p:pic>
      <p:pic>
        <p:nvPicPr>
          <p:cNvPr id="11" name="Billede 10" descr="Et billede, der indeholder tegning&#10;&#10;Automatisk genereret beskrivelse">
            <a:extLst>
              <a:ext uri="{FF2B5EF4-FFF2-40B4-BE49-F238E27FC236}">
                <a16:creationId xmlns:a16="http://schemas.microsoft.com/office/drawing/2014/main" id="{EB3E5E15-7E2A-4D5B-99EB-0FB4AD37D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414" y="-442422"/>
            <a:ext cx="4959806" cy="2857370"/>
          </a:xfrm>
          <a:prstGeom prst="rect">
            <a:avLst/>
          </a:prstGeom>
        </p:spPr>
      </p:pic>
      <p:sp>
        <p:nvSpPr>
          <p:cNvPr id="17" name="Afrundet rektangel 16">
            <a:extLst>
              <a:ext uri="{FF2B5EF4-FFF2-40B4-BE49-F238E27FC236}">
                <a16:creationId xmlns:a16="http://schemas.microsoft.com/office/drawing/2014/main" id="{04D619DC-7391-0344-9716-F42E608F6990}"/>
              </a:ext>
            </a:extLst>
          </p:cNvPr>
          <p:cNvSpPr/>
          <p:nvPr/>
        </p:nvSpPr>
        <p:spPr>
          <a:xfrm>
            <a:off x="8425686" y="5730000"/>
            <a:ext cx="3375660" cy="78867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5" name="Afrundet rektangel 4">
            <a:extLst>
              <a:ext uri="{FF2B5EF4-FFF2-40B4-BE49-F238E27FC236}">
                <a16:creationId xmlns:a16="http://schemas.microsoft.com/office/drawing/2014/main" id="{C2046B5A-F7A4-074F-801A-36164ACC3FFC}"/>
              </a:ext>
            </a:extLst>
          </p:cNvPr>
          <p:cNvSpPr/>
          <p:nvPr/>
        </p:nvSpPr>
        <p:spPr>
          <a:xfrm>
            <a:off x="663731" y="5730000"/>
            <a:ext cx="2926080" cy="78867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16" name="Afrundet rektangel 15">
            <a:extLst>
              <a:ext uri="{FF2B5EF4-FFF2-40B4-BE49-F238E27FC236}">
                <a16:creationId xmlns:a16="http://schemas.microsoft.com/office/drawing/2014/main" id="{D118B2D7-C794-D745-88C0-F8128732C1CC}"/>
              </a:ext>
            </a:extLst>
          </p:cNvPr>
          <p:cNvSpPr/>
          <p:nvPr/>
        </p:nvSpPr>
        <p:spPr>
          <a:xfrm>
            <a:off x="4567644" y="5730000"/>
            <a:ext cx="2926080" cy="78867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cxnSp>
        <p:nvCxnSpPr>
          <p:cNvPr id="20" name="Lige pilforbindelse 19">
            <a:extLst>
              <a:ext uri="{FF2B5EF4-FFF2-40B4-BE49-F238E27FC236}">
                <a16:creationId xmlns:a16="http://schemas.microsoft.com/office/drawing/2014/main" id="{B231F984-E6A3-5A41-B706-C877BF96B803}"/>
              </a:ext>
            </a:extLst>
          </p:cNvPr>
          <p:cNvCxnSpPr/>
          <p:nvPr/>
        </p:nvCxnSpPr>
        <p:spPr>
          <a:xfrm>
            <a:off x="2172642" y="4768981"/>
            <a:ext cx="0" cy="939800"/>
          </a:xfrm>
          <a:prstGeom prst="straightConnector1">
            <a:avLst/>
          </a:prstGeom>
          <a:ln w="50800">
            <a:solidFill>
              <a:schemeClr val="accent2">
                <a:alpha val="5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kstfelt 11">
            <a:extLst>
              <a:ext uri="{FF2B5EF4-FFF2-40B4-BE49-F238E27FC236}">
                <a16:creationId xmlns:a16="http://schemas.microsoft.com/office/drawing/2014/main" id="{F3342D36-5545-574D-95ED-04B431973C70}"/>
              </a:ext>
            </a:extLst>
          </p:cNvPr>
          <p:cNvSpPr txBox="1"/>
          <p:nvPr/>
        </p:nvSpPr>
        <p:spPr>
          <a:xfrm>
            <a:off x="5135203" y="5928323"/>
            <a:ext cx="1921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Forbedringer</a:t>
            </a:r>
          </a:p>
        </p:txBody>
      </p:sp>
      <p:cxnSp>
        <p:nvCxnSpPr>
          <p:cNvPr id="21" name="Lige pilforbindelse 20">
            <a:extLst>
              <a:ext uri="{FF2B5EF4-FFF2-40B4-BE49-F238E27FC236}">
                <a16:creationId xmlns:a16="http://schemas.microsoft.com/office/drawing/2014/main" id="{0B5E517E-46BD-9D4A-984E-D4F804FA443D}"/>
              </a:ext>
            </a:extLst>
          </p:cNvPr>
          <p:cNvCxnSpPr/>
          <p:nvPr/>
        </p:nvCxnSpPr>
        <p:spPr>
          <a:xfrm>
            <a:off x="6035757" y="4736323"/>
            <a:ext cx="0" cy="939800"/>
          </a:xfrm>
          <a:prstGeom prst="straightConnector1">
            <a:avLst/>
          </a:prstGeom>
          <a:ln w="50800">
            <a:solidFill>
              <a:schemeClr val="accent2">
                <a:alpha val="50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Tekstfelt 13">
            <a:extLst>
              <a:ext uri="{FF2B5EF4-FFF2-40B4-BE49-F238E27FC236}">
                <a16:creationId xmlns:a16="http://schemas.microsoft.com/office/drawing/2014/main" id="{52A27AF4-04CA-754E-833C-5990905175B5}"/>
              </a:ext>
            </a:extLst>
          </p:cNvPr>
          <p:cNvSpPr txBox="1"/>
          <p:nvPr/>
        </p:nvSpPr>
        <p:spPr>
          <a:xfrm>
            <a:off x="8439823" y="5928323"/>
            <a:ext cx="344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Kommunikations strategi</a:t>
            </a:r>
          </a:p>
        </p:txBody>
      </p:sp>
      <p:cxnSp>
        <p:nvCxnSpPr>
          <p:cNvPr id="22" name="Lige pilforbindelse 21">
            <a:extLst>
              <a:ext uri="{FF2B5EF4-FFF2-40B4-BE49-F238E27FC236}">
                <a16:creationId xmlns:a16="http://schemas.microsoft.com/office/drawing/2014/main" id="{F14E1863-5BE1-A244-9AEB-CB5C4695472A}"/>
              </a:ext>
            </a:extLst>
          </p:cNvPr>
          <p:cNvCxnSpPr/>
          <p:nvPr/>
        </p:nvCxnSpPr>
        <p:spPr>
          <a:xfrm>
            <a:off x="10111324" y="4736323"/>
            <a:ext cx="0" cy="939800"/>
          </a:xfrm>
          <a:prstGeom prst="straightConnector1">
            <a:avLst/>
          </a:prstGeom>
          <a:ln w="50800"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Tekstfelt 3">
            <a:extLst>
              <a:ext uri="{FF2B5EF4-FFF2-40B4-BE49-F238E27FC236}">
                <a16:creationId xmlns:a16="http://schemas.microsoft.com/office/drawing/2014/main" id="{754C63C8-125C-824D-9F06-EBF0419CC58D}"/>
              </a:ext>
            </a:extLst>
          </p:cNvPr>
          <p:cNvSpPr txBox="1"/>
          <p:nvPr/>
        </p:nvSpPr>
        <p:spPr>
          <a:xfrm>
            <a:off x="895101" y="5922244"/>
            <a:ext cx="2664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Projekt planlægning</a:t>
            </a:r>
          </a:p>
        </p:txBody>
      </p:sp>
      <p:pic>
        <p:nvPicPr>
          <p:cNvPr id="24" name="Billede 23" descr="Et billede, der indeholder person, indendørs, bord, sidder&#10;&#10;Automatisk genereret beskrivelse">
            <a:extLst>
              <a:ext uri="{FF2B5EF4-FFF2-40B4-BE49-F238E27FC236}">
                <a16:creationId xmlns:a16="http://schemas.microsoft.com/office/drawing/2014/main" id="{E3460E99-0835-C342-8A1C-8A5DA675CE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0" r="37925" b="22964"/>
          <a:stretch/>
        </p:blipFill>
        <p:spPr>
          <a:xfrm>
            <a:off x="9410489" y="2901939"/>
            <a:ext cx="1264075" cy="18432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6" name="Billede 25" descr="Et billede, der indeholder beklædning, hårstykke, kvinde&#10;&#10;Automatisk genereret beskrivelse">
            <a:extLst>
              <a:ext uri="{FF2B5EF4-FFF2-40B4-BE49-F238E27FC236}">
                <a16:creationId xmlns:a16="http://schemas.microsoft.com/office/drawing/2014/main" id="{C53124C7-4BAA-114F-A5E7-1AB2D561D44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018" y="2901939"/>
            <a:ext cx="1619394" cy="18511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8" name="Billede 27" descr="Et billede, der indeholder person, udendørs, mand, stående&#10;&#10;Automatisk genereret beskrivelse">
            <a:extLst>
              <a:ext uri="{FF2B5EF4-FFF2-40B4-BE49-F238E27FC236}">
                <a16:creationId xmlns:a16="http://schemas.microsoft.com/office/drawing/2014/main" id="{67A611BD-F35A-7545-9555-E98FD8BBAD9E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718" y="2940726"/>
            <a:ext cx="1619393" cy="18432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9" name="Tekstfelt 28">
            <a:extLst>
              <a:ext uri="{FF2B5EF4-FFF2-40B4-BE49-F238E27FC236}">
                <a16:creationId xmlns:a16="http://schemas.microsoft.com/office/drawing/2014/main" id="{1D5139B3-DED1-4E43-89BF-09786AE2C974}"/>
              </a:ext>
            </a:extLst>
          </p:cNvPr>
          <p:cNvSpPr txBox="1"/>
          <p:nvPr/>
        </p:nvSpPr>
        <p:spPr>
          <a:xfrm>
            <a:off x="5505755" y="2414948"/>
            <a:ext cx="1154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Pernille</a:t>
            </a:r>
          </a:p>
        </p:txBody>
      </p:sp>
      <p:sp>
        <p:nvSpPr>
          <p:cNvPr id="30" name="Tekstfelt 29">
            <a:extLst>
              <a:ext uri="{FF2B5EF4-FFF2-40B4-BE49-F238E27FC236}">
                <a16:creationId xmlns:a16="http://schemas.microsoft.com/office/drawing/2014/main" id="{5B747B3F-27BE-9F4C-A66A-954582000A02}"/>
              </a:ext>
            </a:extLst>
          </p:cNvPr>
          <p:cNvSpPr txBox="1"/>
          <p:nvPr/>
        </p:nvSpPr>
        <p:spPr>
          <a:xfrm>
            <a:off x="9560831" y="2384170"/>
            <a:ext cx="1133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Louise</a:t>
            </a:r>
            <a:endParaRPr lang="da-DK" sz="24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1" name="Tekstfelt 30">
            <a:extLst>
              <a:ext uri="{FF2B5EF4-FFF2-40B4-BE49-F238E27FC236}">
                <a16:creationId xmlns:a16="http://schemas.microsoft.com/office/drawing/2014/main" id="{E86E29B0-60DB-2145-9485-EFB2CC39667B}"/>
              </a:ext>
            </a:extLst>
          </p:cNvPr>
          <p:cNvSpPr txBox="1"/>
          <p:nvPr/>
        </p:nvSpPr>
        <p:spPr>
          <a:xfrm>
            <a:off x="1553024" y="2418958"/>
            <a:ext cx="11474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4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Markus</a:t>
            </a:r>
          </a:p>
        </p:txBody>
      </p:sp>
    </p:spTree>
    <p:extLst>
      <p:ext uri="{BB962C8B-B14F-4D97-AF65-F5344CB8AC3E}">
        <p14:creationId xmlns:p14="http://schemas.microsoft.com/office/powerpoint/2010/main" val="1535169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lede 8" descr="Et billede, der indeholder bord&#10;&#10;Automatisk genereret beskrivelse">
            <a:extLst>
              <a:ext uri="{FF2B5EF4-FFF2-40B4-BE49-F238E27FC236}">
                <a16:creationId xmlns:a16="http://schemas.microsoft.com/office/drawing/2014/main" id="{43E84395-83D7-438F-B60D-1F288F416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4"/>
            <a:ext cx="12192000" cy="6854252"/>
          </a:xfrm>
          <a:prstGeom prst="rect">
            <a:avLst/>
          </a:prstGeom>
        </p:spPr>
      </p:pic>
      <p:pic>
        <p:nvPicPr>
          <p:cNvPr id="11" name="Billede 10" descr="Et billede, der indeholder tegning&#10;&#10;Automatisk genereret beskrivelse">
            <a:extLst>
              <a:ext uri="{FF2B5EF4-FFF2-40B4-BE49-F238E27FC236}">
                <a16:creationId xmlns:a16="http://schemas.microsoft.com/office/drawing/2014/main" id="{EB3E5E15-7E2A-4D5B-99EB-0FB4AD37D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414" y="-442422"/>
            <a:ext cx="4959806" cy="2857370"/>
          </a:xfrm>
          <a:prstGeom prst="rect">
            <a:avLst/>
          </a:prstGeom>
        </p:spPr>
      </p:pic>
      <p:sp>
        <p:nvSpPr>
          <p:cNvPr id="2" name="Tekstfelt 1">
            <a:extLst>
              <a:ext uri="{FF2B5EF4-FFF2-40B4-BE49-F238E27FC236}">
                <a16:creationId xmlns:a16="http://schemas.microsoft.com/office/drawing/2014/main" id="{B3536447-757F-8A4F-8F21-B0F05ADE5AB5}"/>
              </a:ext>
            </a:extLst>
          </p:cNvPr>
          <p:cNvSpPr txBox="1"/>
          <p:nvPr/>
        </p:nvSpPr>
        <p:spPr>
          <a:xfrm>
            <a:off x="366002" y="3061854"/>
            <a:ext cx="10163453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da-DK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Montserrat" pitchFamily="2" charset="77"/>
              </a:rPr>
              <a:t>Outdoor</a:t>
            </a:r>
          </a:p>
          <a:p>
            <a:pPr marL="285750" lvl="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da-DK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Montserrat" pitchFamily="2" charset="77"/>
              </a:rPr>
              <a:t>Folder og produkter</a:t>
            </a:r>
          </a:p>
          <a:p>
            <a:pPr marL="285750" lvl="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da-DK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Montserrat" pitchFamily="2" charset="77"/>
              </a:rPr>
              <a:t>Samarbejde med andre organisationer, virksomheder og det offentlige.</a:t>
            </a:r>
          </a:p>
          <a:p>
            <a:endParaRPr lang="da-DK" b="1" dirty="0">
              <a:solidFill>
                <a:schemeClr val="accent3">
                  <a:lumMod val="20000"/>
                  <a:lumOff val="80000"/>
                </a:schemeClr>
              </a:solidFill>
              <a:latin typeface="Montserrat" pitchFamily="2" charset="77"/>
            </a:endParaRPr>
          </a:p>
        </p:txBody>
      </p:sp>
      <p:pic>
        <p:nvPicPr>
          <p:cNvPr id="4" name="Billede 3" descr="Et billede, der indeholder dukke, legetøj, skilt&#10;&#10;Automatisk genereret beskrivelse">
            <a:extLst>
              <a:ext uri="{FF2B5EF4-FFF2-40B4-BE49-F238E27FC236}">
                <a16:creationId xmlns:a16="http://schemas.microsoft.com/office/drawing/2014/main" id="{175AEC4E-8C01-A941-8758-A8BC99C9C6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48550" y="3061854"/>
            <a:ext cx="2086358" cy="303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31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lede 8" descr="Et billede, der indeholder bord&#10;&#10;Automatisk genereret beskrivelse">
            <a:extLst>
              <a:ext uri="{FF2B5EF4-FFF2-40B4-BE49-F238E27FC236}">
                <a16:creationId xmlns:a16="http://schemas.microsoft.com/office/drawing/2014/main" id="{43E84395-83D7-438F-B60D-1F288F416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4"/>
            <a:ext cx="12192000" cy="6854252"/>
          </a:xfrm>
          <a:prstGeom prst="rect">
            <a:avLst/>
          </a:prstGeom>
        </p:spPr>
      </p:pic>
      <p:pic>
        <p:nvPicPr>
          <p:cNvPr id="11" name="Billede 10" descr="Et billede, der indeholder tegning&#10;&#10;Automatisk genereret beskrivelse">
            <a:extLst>
              <a:ext uri="{FF2B5EF4-FFF2-40B4-BE49-F238E27FC236}">
                <a16:creationId xmlns:a16="http://schemas.microsoft.com/office/drawing/2014/main" id="{EB3E5E15-7E2A-4D5B-99EB-0FB4AD37D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414" y="-442422"/>
            <a:ext cx="4959806" cy="2857370"/>
          </a:xfrm>
          <a:prstGeom prst="rect">
            <a:avLst/>
          </a:prstGeom>
        </p:spPr>
      </p:pic>
      <p:sp>
        <p:nvSpPr>
          <p:cNvPr id="2" name="Tekstfelt 1">
            <a:extLst>
              <a:ext uri="{FF2B5EF4-FFF2-40B4-BE49-F238E27FC236}">
                <a16:creationId xmlns:a16="http://schemas.microsoft.com/office/drawing/2014/main" id="{7AFDAA55-BE68-C541-BC89-08B90A296C85}"/>
              </a:ext>
            </a:extLst>
          </p:cNvPr>
          <p:cNvSpPr txBox="1"/>
          <p:nvPr/>
        </p:nvSpPr>
        <p:spPr>
          <a:xfrm>
            <a:off x="5056909" y="2391496"/>
            <a:ext cx="20781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b="1" u="sng" dirty="0">
                <a:solidFill>
                  <a:schemeClr val="accent3">
                    <a:lumMod val="20000"/>
                    <a:lumOff val="80000"/>
                  </a:schemeClr>
                </a:solidFill>
                <a:latin typeface="Montserrat" pitchFamily="2" charset="77"/>
              </a:rPr>
              <a:t>Outdoor</a:t>
            </a:r>
            <a:endParaRPr lang="da-DK" sz="3200" u="sng" dirty="0">
              <a:solidFill>
                <a:schemeClr val="accent3">
                  <a:lumMod val="20000"/>
                  <a:lumOff val="80000"/>
                </a:schemeClr>
              </a:solidFill>
              <a:latin typeface="Montserrat" pitchFamily="2" charset="77"/>
            </a:endParaRPr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D3839C5D-EF90-E044-81D1-A4DFD68EFA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782" y="4841878"/>
            <a:ext cx="5694218" cy="18449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81744A5C-4389-394D-A132-C02FA3E7F1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51" y="2216633"/>
            <a:ext cx="3463904" cy="24247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Billede 13">
            <a:extLst>
              <a:ext uri="{FF2B5EF4-FFF2-40B4-BE49-F238E27FC236}">
                <a16:creationId xmlns:a16="http://schemas.microsoft.com/office/drawing/2014/main" id="{418C2560-5657-E440-8BD0-175E73664C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320" y="4262072"/>
            <a:ext cx="4309359" cy="24247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" name="Billede 17">
            <a:extLst>
              <a:ext uri="{FF2B5EF4-FFF2-40B4-BE49-F238E27FC236}">
                <a16:creationId xmlns:a16="http://schemas.microsoft.com/office/drawing/2014/main" id="{9CBA0942-F5C0-7742-AA57-A062642429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725" y="1063654"/>
            <a:ext cx="2120349" cy="297627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73908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lede 8" descr="Et billede, der indeholder bord&#10;&#10;Automatisk genereret beskrivelse">
            <a:extLst>
              <a:ext uri="{FF2B5EF4-FFF2-40B4-BE49-F238E27FC236}">
                <a16:creationId xmlns:a16="http://schemas.microsoft.com/office/drawing/2014/main" id="{43E84395-83D7-438F-B60D-1F288F416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4"/>
            <a:ext cx="12192000" cy="6854252"/>
          </a:xfrm>
          <a:prstGeom prst="rect">
            <a:avLst/>
          </a:prstGeom>
        </p:spPr>
      </p:pic>
      <p:pic>
        <p:nvPicPr>
          <p:cNvPr id="11" name="Billede 10" descr="Et billede, der indeholder tegning&#10;&#10;Automatisk genereret beskrivelse">
            <a:extLst>
              <a:ext uri="{FF2B5EF4-FFF2-40B4-BE49-F238E27FC236}">
                <a16:creationId xmlns:a16="http://schemas.microsoft.com/office/drawing/2014/main" id="{EB3E5E15-7E2A-4D5B-99EB-0FB4AD37D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414" y="-442422"/>
            <a:ext cx="4959806" cy="2857370"/>
          </a:xfrm>
          <a:prstGeom prst="rect">
            <a:avLst/>
          </a:prstGeom>
        </p:spPr>
      </p:pic>
      <p:sp>
        <p:nvSpPr>
          <p:cNvPr id="2" name="Tekstfelt 1">
            <a:extLst>
              <a:ext uri="{FF2B5EF4-FFF2-40B4-BE49-F238E27FC236}">
                <a16:creationId xmlns:a16="http://schemas.microsoft.com/office/drawing/2014/main" id="{7AFDAA55-BE68-C541-BC89-08B90A296C85}"/>
              </a:ext>
            </a:extLst>
          </p:cNvPr>
          <p:cNvSpPr txBox="1"/>
          <p:nvPr/>
        </p:nvSpPr>
        <p:spPr>
          <a:xfrm>
            <a:off x="3770784" y="2414948"/>
            <a:ext cx="4650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b="1" u="sng" dirty="0">
                <a:solidFill>
                  <a:schemeClr val="accent3">
                    <a:lumMod val="20000"/>
                    <a:lumOff val="80000"/>
                  </a:schemeClr>
                </a:solidFill>
                <a:latin typeface="Montserrat" pitchFamily="2" charset="77"/>
              </a:rPr>
              <a:t>Folder og produkter</a:t>
            </a:r>
          </a:p>
        </p:txBody>
      </p:sp>
      <p:pic>
        <p:nvPicPr>
          <p:cNvPr id="4" name="Billede 3" descr="Et billede, der indeholder tekst, whiteboard&#10;&#10;Automatisk genereret beskrivelse">
            <a:extLst>
              <a:ext uri="{FF2B5EF4-FFF2-40B4-BE49-F238E27FC236}">
                <a16:creationId xmlns:a16="http://schemas.microsoft.com/office/drawing/2014/main" id="{80C7B354-DC13-D64B-A0CB-6D848E36D6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12" y="2146307"/>
            <a:ext cx="3279068" cy="45934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Billede 6" descr="Et billede, der indeholder whiteboard, tekst&#10;&#10;Automatisk genereret beskrivelse">
            <a:extLst>
              <a:ext uri="{FF2B5EF4-FFF2-40B4-BE49-F238E27FC236}">
                <a16:creationId xmlns:a16="http://schemas.microsoft.com/office/drawing/2014/main" id="{A80175A4-3585-D846-95AA-624D77702A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060" y="4275803"/>
            <a:ext cx="4056637" cy="24639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Billede 11" descr="Et billede, der indeholder foto, ser, sidder, forside&#10;&#10;Automatisk genereret beskrivelse">
            <a:extLst>
              <a:ext uri="{FF2B5EF4-FFF2-40B4-BE49-F238E27FC236}">
                <a16:creationId xmlns:a16="http://schemas.microsoft.com/office/drawing/2014/main" id="{F085F123-6BEF-8543-B7A5-6234F4DA10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877" y="4858143"/>
            <a:ext cx="3471295" cy="188165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Billede 14" descr="Et billede, der indeholder whiteboard, tekst&#10;&#10;Automatisk genereret beskrivelse">
            <a:extLst>
              <a:ext uri="{FF2B5EF4-FFF2-40B4-BE49-F238E27FC236}">
                <a16:creationId xmlns:a16="http://schemas.microsoft.com/office/drawing/2014/main" id="{5D45A499-8D39-0940-893E-6E1975D44A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879" y="2146307"/>
            <a:ext cx="3471295" cy="20642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148451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lede 8" descr="Et billede, der indeholder bord&#10;&#10;Automatisk genereret beskrivelse">
            <a:extLst>
              <a:ext uri="{FF2B5EF4-FFF2-40B4-BE49-F238E27FC236}">
                <a16:creationId xmlns:a16="http://schemas.microsoft.com/office/drawing/2014/main" id="{43E84395-83D7-438F-B60D-1F288F416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4"/>
            <a:ext cx="12192000" cy="6854252"/>
          </a:xfrm>
          <a:prstGeom prst="rect">
            <a:avLst/>
          </a:prstGeom>
        </p:spPr>
      </p:pic>
      <p:pic>
        <p:nvPicPr>
          <p:cNvPr id="11" name="Billede 10" descr="Et billede, der indeholder tegning&#10;&#10;Automatisk genereret beskrivelse">
            <a:extLst>
              <a:ext uri="{FF2B5EF4-FFF2-40B4-BE49-F238E27FC236}">
                <a16:creationId xmlns:a16="http://schemas.microsoft.com/office/drawing/2014/main" id="{EB3E5E15-7E2A-4D5B-99EB-0FB4AD37D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414" y="-442422"/>
            <a:ext cx="4959806" cy="2857370"/>
          </a:xfrm>
          <a:prstGeom prst="rect">
            <a:avLst/>
          </a:prstGeom>
        </p:spPr>
      </p:pic>
      <p:sp>
        <p:nvSpPr>
          <p:cNvPr id="2" name="Tekstfelt 1">
            <a:extLst>
              <a:ext uri="{FF2B5EF4-FFF2-40B4-BE49-F238E27FC236}">
                <a16:creationId xmlns:a16="http://schemas.microsoft.com/office/drawing/2014/main" id="{7AFDAA55-BE68-C541-BC89-08B90A296C85}"/>
              </a:ext>
            </a:extLst>
          </p:cNvPr>
          <p:cNvSpPr txBox="1"/>
          <p:nvPr/>
        </p:nvSpPr>
        <p:spPr>
          <a:xfrm>
            <a:off x="789709" y="2414948"/>
            <a:ext cx="10612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400" b="1" u="sng" dirty="0">
                <a:solidFill>
                  <a:schemeClr val="accent3">
                    <a:lumMod val="20000"/>
                    <a:lumOff val="80000"/>
                  </a:schemeClr>
                </a:solidFill>
                <a:latin typeface="Montserrat" pitchFamily="2" charset="77"/>
              </a:rPr>
              <a:t>Samarbejde med organisationer, virksomheder og det offentlige.</a:t>
            </a:r>
          </a:p>
        </p:txBody>
      </p:sp>
      <p:pic>
        <p:nvPicPr>
          <p:cNvPr id="4" name="Billede 3" descr="Et billede, der indeholder rød, tegning, skilt, stop&#10;&#10;Automatisk genereret beskrivelse">
            <a:extLst>
              <a:ext uri="{FF2B5EF4-FFF2-40B4-BE49-F238E27FC236}">
                <a16:creationId xmlns:a16="http://schemas.microsoft.com/office/drawing/2014/main" id="{E7F34B59-6AE0-C343-A3E4-344DF36B17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8" y="5136611"/>
            <a:ext cx="3768434" cy="14631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Billede 5" descr="Et billede, der indeholder mad, tegning&#10;&#10;Automatisk genereret beskrivelse">
            <a:extLst>
              <a:ext uri="{FF2B5EF4-FFF2-40B4-BE49-F238E27FC236}">
                <a16:creationId xmlns:a16="http://schemas.microsoft.com/office/drawing/2014/main" id="{BB98825F-667A-7044-97E9-F2AE229B4D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050" y="4956218"/>
            <a:ext cx="4429280" cy="1771712"/>
          </a:xfrm>
          <a:prstGeom prst="rect">
            <a:avLst/>
          </a:prstGeom>
        </p:spPr>
      </p:pic>
      <p:pic>
        <p:nvPicPr>
          <p:cNvPr id="8" name="Billede 7" descr="Et billede, der indeholder tegning&#10;&#10;Automatisk genereret beskrivelse">
            <a:extLst>
              <a:ext uri="{FF2B5EF4-FFF2-40B4-BE49-F238E27FC236}">
                <a16:creationId xmlns:a16="http://schemas.microsoft.com/office/drawing/2014/main" id="{56C3A770-31C6-C146-9654-5D7CCC1330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062" y="3308308"/>
            <a:ext cx="2929670" cy="151971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2" name="Billede 11" descr="Et billede, der indeholder bygning&#10;&#10;Automatisk genereret beskrivelse">
            <a:extLst>
              <a:ext uri="{FF2B5EF4-FFF2-40B4-BE49-F238E27FC236}">
                <a16:creationId xmlns:a16="http://schemas.microsoft.com/office/drawing/2014/main" id="{3F401B3E-515B-264B-845C-011EF1102C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3618" y="3094657"/>
            <a:ext cx="1771712" cy="17717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90025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lede 8" descr="Et billede, der indeholder bord&#10;&#10;Automatisk genereret beskrivelse">
            <a:extLst>
              <a:ext uri="{FF2B5EF4-FFF2-40B4-BE49-F238E27FC236}">
                <a16:creationId xmlns:a16="http://schemas.microsoft.com/office/drawing/2014/main" id="{43E84395-83D7-438F-B60D-1F288F416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4"/>
            <a:ext cx="12192000" cy="6854252"/>
          </a:xfrm>
          <a:prstGeom prst="rect">
            <a:avLst/>
          </a:prstGeom>
        </p:spPr>
      </p:pic>
      <p:pic>
        <p:nvPicPr>
          <p:cNvPr id="11" name="Billede 10" descr="Et billede, der indeholder tegning&#10;&#10;Automatisk genereret beskrivelse">
            <a:extLst>
              <a:ext uri="{FF2B5EF4-FFF2-40B4-BE49-F238E27FC236}">
                <a16:creationId xmlns:a16="http://schemas.microsoft.com/office/drawing/2014/main" id="{EB3E5E15-7E2A-4D5B-99EB-0FB4AD37D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414" y="-442422"/>
            <a:ext cx="4959806" cy="2857370"/>
          </a:xfrm>
          <a:prstGeom prst="rect">
            <a:avLst/>
          </a:prstGeom>
        </p:spPr>
      </p:pic>
      <p:sp>
        <p:nvSpPr>
          <p:cNvPr id="2" name="Tekstfelt 1">
            <a:extLst>
              <a:ext uri="{FF2B5EF4-FFF2-40B4-BE49-F238E27FC236}">
                <a16:creationId xmlns:a16="http://schemas.microsoft.com/office/drawing/2014/main" id="{7AFDAA55-BE68-C541-BC89-08B90A296C85}"/>
              </a:ext>
            </a:extLst>
          </p:cNvPr>
          <p:cNvSpPr txBox="1"/>
          <p:nvPr/>
        </p:nvSpPr>
        <p:spPr>
          <a:xfrm>
            <a:off x="4772890" y="2414948"/>
            <a:ext cx="2646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800" b="1" u="sng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Genkendelighed</a:t>
            </a:r>
            <a:endParaRPr lang="da-DK" sz="2400" b="1" u="sng" dirty="0">
              <a:solidFill>
                <a:schemeClr val="accent3">
                  <a:lumMod val="20000"/>
                  <a:lumOff val="80000"/>
                </a:schemeClr>
              </a:solidFill>
              <a:latin typeface="Montserrat" pitchFamily="2" charset="77"/>
            </a:endParaRPr>
          </a:p>
        </p:txBody>
      </p:sp>
      <p:pic>
        <p:nvPicPr>
          <p:cNvPr id="5" name="Billede 4" descr="Et billede, der indeholder dukke, legetøj, skilt&#10;&#10;Automatisk genereret beskrivelse">
            <a:extLst>
              <a:ext uri="{FF2B5EF4-FFF2-40B4-BE49-F238E27FC236}">
                <a16:creationId xmlns:a16="http://schemas.microsoft.com/office/drawing/2014/main" id="{7CF6C3F3-FF43-9143-B63A-33FE7C827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82" y="2414948"/>
            <a:ext cx="2695381" cy="3919832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59B025B7-A256-2643-9CD9-1885853465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3919833"/>
            <a:ext cx="5409822" cy="18022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52675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3040</TotalTime>
  <Words>52</Words>
  <Application>Microsoft Macintosh PowerPoint</Application>
  <PresentationFormat>Widescreen</PresentationFormat>
  <Paragraphs>25</Paragraphs>
  <Slides>8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5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Courier New</vt:lpstr>
      <vt:lpstr>Montserrat</vt:lpstr>
      <vt:lpstr>Office-tema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pernille lind</dc:creator>
  <cp:lastModifiedBy>Louise Amalie Jersø Henningsen</cp:lastModifiedBy>
  <cp:revision>34</cp:revision>
  <dcterms:created xsi:type="dcterms:W3CDTF">2020-06-02T07:39:50Z</dcterms:created>
  <dcterms:modified xsi:type="dcterms:W3CDTF">2020-06-05T11:33:36Z</dcterms:modified>
</cp:coreProperties>
</file>